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52D09-48FD-4C1F-B335-2D14DBBA62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AAFC57-5460-44E3-8083-ADF15652AE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12A4D6-9E1D-459F-9716-8EC5A0070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6507E-76A2-40B4-B0B8-AD6007AEAA95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AFCE6-0BCF-4A07-AEAF-83D5874E9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70FE9-0A59-4A1E-A071-B80EB93C6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A78D-9B03-4461-861B-8FAF6AC1B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740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2EC97-775C-4F4D-B32A-9F7E79CF2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C22B4-F49F-4695-A00E-8E5A0EC0D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A3A69-5BB6-48C9-B2DD-7E7BC2441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6507E-76A2-40B4-B0B8-AD6007AEAA95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D15470-B78D-4D8F-A92E-B9BC77B08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95BA0A-077D-498B-8B04-CA4E4F33B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A78D-9B03-4461-861B-8FAF6AC1B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446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56C14-F43D-48D9-8F9B-DA0B5DA7D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0BDD4B-74F4-4219-833E-49C3CC103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9C791-38E4-4AAE-A265-5B13379F6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6507E-76A2-40B4-B0B8-AD6007AEAA95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5F374-4DFC-4C19-A44B-38F7C1082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D271D3-39C1-487A-905C-AEC315F33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A78D-9B03-4461-861B-8FAF6AC1B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485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88B39-EC02-4425-9FA4-DDDC157E4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FD2C2-9753-4B04-85E3-F7649C34E8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A1D426-A6BF-4D96-BB59-887E1318A7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7CE2B3-16FF-4C36-9DDE-6284B6A46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6507E-76A2-40B4-B0B8-AD6007AEAA95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D1704F-C8AF-4C9C-BDA4-5B03DD2EC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D346E8-C875-431A-ABE3-93E69EAEE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A78D-9B03-4461-861B-8FAF6AC1B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767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C9E4F-FC77-4818-A07C-4DCE78E81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4ACA52-3555-4A81-B066-53DB73387E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FA714C-0456-4FF3-B97D-02A10310FE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A9B2BB-5881-40F9-8CF5-C1D25D9781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9E9288-DDF8-46B6-80CE-A3287DF2C6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E2A71D-36B8-4437-81E4-EF104A7FC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6507E-76A2-40B4-B0B8-AD6007AEAA95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A55977-726D-4CCF-87BB-CBC9D5C76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DC3517-ACC8-45CB-ABD1-2E60F89F2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A78D-9B03-4461-861B-8FAF6AC1B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303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E9695-10E3-49CA-B7CF-8A04DA306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CF9699-D27C-4AB4-8CC3-370E0261E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6507E-76A2-40B4-B0B8-AD6007AEAA95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87C99-3424-4BFF-A89F-0882DBABB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579B4A-C499-4FF4-957B-4C10D500A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A78D-9B03-4461-861B-8FAF6AC1B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481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FAF124-10AA-4694-8596-D51D8D633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6507E-76A2-40B4-B0B8-AD6007AEAA95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453D95-0C57-4923-A813-6490BAB4A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83C73E-5652-4EA2-9798-C484F43EF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A78D-9B03-4461-861B-8FAF6AC1B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880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7549E-085E-4991-A0CC-5D6ED7DE0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851F4-F978-4A0A-A5D4-6C1A9F4DC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CBA8AD-7BBA-4A2A-93FC-E944AA6EC0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263CBC-3483-48EC-B0A5-A53C294B3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6507E-76A2-40B4-B0B8-AD6007AEAA95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A1DE1F-03A8-42CB-BEDC-D9A1BA8DC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395D43-F42C-4DD9-A308-5ED8F9EFF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A78D-9B03-4461-861B-8FAF6AC1B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70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2A3A2-AE33-4FB9-AB7E-1A2BD6043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6EDAD2-1FD3-46FC-9826-F090F47012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FBBE3-3913-4560-A6E0-B13E5BB475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CEDBE3-C8F7-4A7D-BB7C-55798412B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6507E-76A2-40B4-B0B8-AD6007AEAA95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D496B1-BCB0-497E-B40B-2D4D87B32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78605D-4C84-4947-8A46-C6C1B6A14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A78D-9B03-4461-861B-8FAF6AC1B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595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08EAE-737E-49E7-9DA9-D5C0CA827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B6E7B9-1B39-4A6E-8EB5-9E52A96C0B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EB70F1-9DBE-41D6-BF73-1E1E2F979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6507E-76A2-40B4-B0B8-AD6007AEAA95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8CA2D-8AC6-4A48-B8A2-A44D2D7EF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6D24A3-6BFA-4B78-962F-137EA0879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A78D-9B03-4461-861B-8FAF6AC1B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03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2E2A56-90AA-4749-94C8-6986ED4255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D17949-D32C-4520-B6B8-6864797EDC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8106D-CBC1-44F7-A960-D67395B68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6507E-76A2-40B4-B0B8-AD6007AEAA95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DE89B-9667-4340-BE6D-657A5BC65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CF7CD2-9BA1-49E9-94D8-C8E902482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3A78D-9B03-4461-861B-8FAF6AC1B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925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5E89C6-515A-49E6-9378-F4A99676A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4380AA-042A-410C-8655-4F70112D5A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D70A3F-21CD-4F83-A1D7-2B5DB1A131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46507E-76A2-40B4-B0B8-AD6007AEAA95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8BF6F9-9E03-4CF2-8B1F-17AC70A717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55A12E-06E3-4FAE-AADC-13DA36789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3A78D-9B03-4461-861B-8FAF6AC1B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36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B363C6-4706-4DFC-8139-C2932EC7A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Compensation Strategy – Mathis &amp; Jackson Model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F37C34-922A-4313-812E-416E08333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Meet / Match the Market</a:t>
            </a:r>
          </a:p>
          <a:p>
            <a:endParaRPr lang="en-US" dirty="0"/>
          </a:p>
          <a:p>
            <a:r>
              <a:rPr lang="en-US" dirty="0"/>
              <a:t>Lead the Market</a:t>
            </a:r>
          </a:p>
          <a:p>
            <a:endParaRPr lang="en-US" dirty="0"/>
          </a:p>
          <a:p>
            <a:r>
              <a:rPr lang="en-US" dirty="0"/>
              <a:t>Lag the Market</a:t>
            </a:r>
          </a:p>
        </p:txBody>
      </p:sp>
    </p:spTree>
    <p:extLst>
      <p:ext uri="{BB962C8B-B14F-4D97-AF65-F5344CB8AC3E}">
        <p14:creationId xmlns:p14="http://schemas.microsoft.com/office/powerpoint/2010/main" val="2515878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02933-3E38-4146-B46D-89AF20184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 our competitive strategy matter?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0E53F-4424-47F8-B6C4-5F4345FE3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Apply Porter’s Generic Model of Competition ?</a:t>
            </a:r>
          </a:p>
        </p:txBody>
      </p:sp>
    </p:spTree>
    <p:extLst>
      <p:ext uri="{BB962C8B-B14F-4D97-AF65-F5344CB8AC3E}">
        <p14:creationId xmlns:p14="http://schemas.microsoft.com/office/powerpoint/2010/main" val="3661215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61BD7DE-3392-4FEF-962C-1DF944CF4E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576174"/>
              </p:ext>
            </p:extLst>
          </p:nvPr>
        </p:nvGraphicFramePr>
        <p:xfrm>
          <a:off x="838200" y="831595"/>
          <a:ext cx="10515600" cy="50071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4233923932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61807779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149239267"/>
                    </a:ext>
                  </a:extLst>
                </a:gridCol>
              </a:tblGrid>
              <a:tr h="91489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Target Scope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Advantage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19090"/>
                  </a:ext>
                </a:extLst>
              </a:tr>
              <a:tr h="9148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Low Cost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Product Uniqueness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/>
                </a:tc>
                <a:extLst>
                  <a:ext uri="{0D108BD9-81ED-4DB2-BD59-A6C34878D82A}">
                    <a16:rowId xmlns:a16="http://schemas.microsoft.com/office/drawing/2014/main" val="3430520416"/>
                  </a:ext>
                </a:extLst>
              </a:tr>
              <a:tr h="15022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Broad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(Industry Wide)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Cost Leadership</a:t>
                      </a:r>
                      <a:br>
                        <a:rPr lang="en-US" sz="1200">
                          <a:effectLst/>
                        </a:rPr>
                      </a:br>
                      <a:r>
                        <a:rPr lang="en-US" sz="1200">
                          <a:effectLst/>
                        </a:rPr>
                        <a:t>Strategy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Differentiation</a:t>
                      </a:r>
                      <a:br>
                        <a:rPr lang="en-US" sz="1200">
                          <a:effectLst/>
                        </a:rPr>
                      </a:br>
                      <a:r>
                        <a:rPr lang="en-US" sz="1200">
                          <a:effectLst/>
                        </a:rPr>
                        <a:t>Strategy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/>
                </a:tc>
                <a:extLst>
                  <a:ext uri="{0D108BD9-81ED-4DB2-BD59-A6C34878D82A}">
                    <a16:rowId xmlns:a16="http://schemas.microsoft.com/office/drawing/2014/main" val="1212507131"/>
                  </a:ext>
                </a:extLst>
              </a:tr>
              <a:tr h="16750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Narrow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(Market Segment)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Focus</a:t>
                      </a:r>
                      <a:br>
                        <a:rPr lang="en-US" sz="1200">
                          <a:effectLst/>
                        </a:rPr>
                      </a:br>
                      <a:r>
                        <a:rPr lang="en-US" sz="1200">
                          <a:effectLst/>
                        </a:rPr>
                        <a:t>Strategy</a:t>
                      </a:r>
                      <a:br>
                        <a:rPr lang="en-US" sz="1200">
                          <a:effectLst/>
                        </a:rPr>
                      </a:br>
                      <a:r>
                        <a:rPr lang="en-US" sz="1200">
                          <a:effectLst/>
                        </a:rPr>
                        <a:t>(low cost)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Focus</a:t>
                      </a:r>
                      <a:br>
                        <a:rPr lang="en-US" sz="1200" dirty="0">
                          <a:effectLst/>
                        </a:rPr>
                      </a:br>
                      <a:r>
                        <a:rPr lang="en-US" sz="1200" dirty="0">
                          <a:effectLst/>
                        </a:rPr>
                        <a:t>Strategy</a:t>
                      </a:r>
                      <a:br>
                        <a:rPr lang="en-US" sz="1200" dirty="0">
                          <a:effectLst/>
                        </a:rPr>
                      </a:br>
                      <a:r>
                        <a:rPr lang="en-US" sz="1200" dirty="0">
                          <a:effectLst/>
                        </a:rPr>
                        <a:t>(differentiation)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/>
                </a:tc>
                <a:extLst>
                  <a:ext uri="{0D108BD9-81ED-4DB2-BD59-A6C34878D82A}">
                    <a16:rowId xmlns:a16="http://schemas.microsoft.com/office/drawing/2014/main" val="1680629209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B3259890-9B8B-4FE0-B199-73AFC3141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83204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Porter's Generic Strategies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http://www.quickmba.com/strategy/generic.shtml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867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A0552-D159-4002-B113-CDDF568A8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 or Match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CBF06-48CF-457E-844E-7F0E83A79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would we want to do this?</a:t>
            </a:r>
          </a:p>
          <a:p>
            <a:endParaRPr lang="en-US" dirty="0"/>
          </a:p>
          <a:p>
            <a:r>
              <a:rPr lang="en-US" dirty="0"/>
              <a:t>Why?</a:t>
            </a:r>
          </a:p>
          <a:p>
            <a:endParaRPr lang="en-US" dirty="0"/>
          </a:p>
          <a:p>
            <a:r>
              <a:rPr lang="en-US" dirty="0"/>
              <a:t>Pool consequence?</a:t>
            </a:r>
          </a:p>
          <a:p>
            <a:endParaRPr lang="en-US" dirty="0"/>
          </a:p>
          <a:p>
            <a:r>
              <a:rPr lang="en-US" dirty="0"/>
              <a:t>Retention?</a:t>
            </a:r>
          </a:p>
        </p:txBody>
      </p:sp>
    </p:spTree>
    <p:extLst>
      <p:ext uri="{BB962C8B-B14F-4D97-AF65-F5344CB8AC3E}">
        <p14:creationId xmlns:p14="http://schemas.microsoft.com/office/powerpoint/2010/main" val="1380393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A0552-D159-4002-B113-CDDF568A8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CBF06-48CF-457E-844E-7F0E83A79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would we want to do this?</a:t>
            </a:r>
          </a:p>
          <a:p>
            <a:endParaRPr lang="en-US" dirty="0"/>
          </a:p>
          <a:p>
            <a:r>
              <a:rPr lang="en-US" dirty="0"/>
              <a:t>Why?</a:t>
            </a:r>
          </a:p>
          <a:p>
            <a:endParaRPr lang="en-US" dirty="0"/>
          </a:p>
          <a:p>
            <a:r>
              <a:rPr lang="en-US" dirty="0"/>
              <a:t>Pool consequence?</a:t>
            </a:r>
          </a:p>
          <a:p>
            <a:endParaRPr lang="en-US" dirty="0"/>
          </a:p>
          <a:p>
            <a:r>
              <a:rPr lang="en-US" dirty="0"/>
              <a:t>Retention</a:t>
            </a:r>
          </a:p>
        </p:txBody>
      </p:sp>
    </p:spTree>
    <p:extLst>
      <p:ext uri="{BB962C8B-B14F-4D97-AF65-F5344CB8AC3E}">
        <p14:creationId xmlns:p14="http://schemas.microsoft.com/office/powerpoint/2010/main" val="1520888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A0552-D159-4002-B113-CDDF568A8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CBF06-48CF-457E-844E-7F0E83A79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would we want to do this?</a:t>
            </a:r>
          </a:p>
          <a:p>
            <a:endParaRPr lang="en-US" dirty="0"/>
          </a:p>
          <a:p>
            <a:r>
              <a:rPr lang="en-US" dirty="0"/>
              <a:t>Why?</a:t>
            </a:r>
          </a:p>
          <a:p>
            <a:endParaRPr lang="en-US" dirty="0"/>
          </a:p>
          <a:p>
            <a:r>
              <a:rPr lang="en-US" dirty="0"/>
              <a:t>Pool consequence?</a:t>
            </a:r>
          </a:p>
          <a:p>
            <a:endParaRPr lang="en-US" dirty="0"/>
          </a:p>
          <a:p>
            <a:r>
              <a:rPr lang="en-US" dirty="0"/>
              <a:t>Retention</a:t>
            </a:r>
          </a:p>
        </p:txBody>
      </p:sp>
    </p:spTree>
    <p:extLst>
      <p:ext uri="{BB962C8B-B14F-4D97-AF65-F5344CB8AC3E}">
        <p14:creationId xmlns:p14="http://schemas.microsoft.com/office/powerpoint/2010/main" val="559042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138</Words>
  <Application>Microsoft Office PowerPoint</Application>
  <PresentationFormat>Widescreen</PresentationFormat>
  <Paragraphs>44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Compensation Strategy – Mathis &amp; Jackson Model</vt:lpstr>
      <vt:lpstr>Does our competitive strategy matter?</vt:lpstr>
      <vt:lpstr>PowerPoint Presentation</vt:lpstr>
      <vt:lpstr>Meet or Match</vt:lpstr>
      <vt:lpstr>Lead</vt:lpstr>
      <vt:lpstr>Lag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Compensation Strategy -           Model</dc:title>
  <dc:creator>Klemic_Laptop</dc:creator>
  <cp:lastModifiedBy>Klemic_Laptop</cp:lastModifiedBy>
  <cp:revision>3</cp:revision>
  <dcterms:created xsi:type="dcterms:W3CDTF">2019-12-22T16:07:52Z</dcterms:created>
  <dcterms:modified xsi:type="dcterms:W3CDTF">2020-06-05T17:20:53Z</dcterms:modified>
</cp:coreProperties>
</file>